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917" autoAdjust="0"/>
  </p:normalViewPr>
  <p:slideViewPr>
    <p:cSldViewPr>
      <p:cViewPr>
        <p:scale>
          <a:sx n="57" d="100"/>
          <a:sy n="57" d="100"/>
        </p:scale>
        <p:origin x="-1075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16245-04C7-41DC-9E1A-E710DF9DD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A16FD-105B-4FA0-81AB-26F7F037A5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547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A16FD-105B-4FA0-81AB-26F7F037A58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1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2F4120F-29A6-4F56-824A-717A3A33A2B7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FFF38C-AE82-4D7C-A82D-4AEE34BBE05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1"/>
            <a:ext cx="7772400" cy="504057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МБДОУ «Д/с «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Голбакча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с.Кульшарипово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35292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59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35292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00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00" y="592738"/>
            <a:ext cx="8136904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46175"/>
            <a:ext cx="7992888" cy="5235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612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4664"/>
            <a:ext cx="7416825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99288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53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>
            <a:normAutofit lnSpcReduction="10000"/>
          </a:bodyPr>
          <a:lstStyle/>
          <a:p>
            <a:pPr marL="340360" indent="0">
              <a:spcAft>
                <a:spcPts val="0"/>
              </a:spcAft>
              <a:buNone/>
            </a:pPr>
            <a:r>
              <a:rPr lang="ru-RU" sz="2400" u="sng" dirty="0">
                <a:solidFill>
                  <a:schemeClr val="bg1"/>
                </a:solidFill>
                <a:ea typeface="Times New Roman"/>
              </a:rPr>
              <a:t>С учётом приоритетного направления </a:t>
            </a:r>
            <a:r>
              <a:rPr lang="ru-RU" sz="2400" u="sng" dirty="0" smtClean="0">
                <a:solidFill>
                  <a:schemeClr val="bg1"/>
                </a:solidFill>
                <a:ea typeface="Times New Roman"/>
              </a:rPr>
              <a:t>ДОУ-</a:t>
            </a:r>
          </a:p>
          <a:p>
            <a:pPr marL="340360" indent="0">
              <a:spcAft>
                <a:spcPts val="0"/>
              </a:spcAft>
              <a:buNone/>
            </a:pP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1.охрана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жизни и укрепление физического и психического здоровья</a:t>
            </a:r>
            <a:r>
              <a:rPr lang="ru-RU" sz="2000" spc="-20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детей;</a:t>
            </a:r>
          </a:p>
          <a:p>
            <a:pPr marL="340360" indent="0">
              <a:spcAft>
                <a:spcPts val="0"/>
              </a:spcAft>
              <a:buNone/>
            </a:pP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2. обеспечение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познавательно-речевого, социально-личностного, художественно- эстетического и физического развития</a:t>
            </a:r>
            <a:r>
              <a:rPr lang="ru-RU" sz="2000" spc="20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детей;</a:t>
            </a:r>
          </a:p>
          <a:p>
            <a:pPr marL="340360" indent="0">
              <a:spcAft>
                <a:spcPts val="0"/>
              </a:spcAft>
              <a:buNone/>
            </a:pP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3.воспитание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с учетом возрастных категорий детей гражданственности, уважения</a:t>
            </a:r>
            <a:r>
              <a:rPr lang="ru-RU" sz="2000" spc="-130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к правам и свободам человека, любви к окружающей природе, Родине,</a:t>
            </a:r>
            <a:r>
              <a:rPr lang="ru-RU" sz="2000" spc="-25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семье;</a:t>
            </a:r>
          </a:p>
          <a:p>
            <a:pPr marL="340360" indent="0">
              <a:spcAft>
                <a:spcPts val="0"/>
              </a:spcAft>
              <a:buNone/>
            </a:pP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4.взаимодействие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с семьями детей для обеспечения полноценного</a:t>
            </a:r>
            <a:r>
              <a:rPr lang="ru-RU" sz="2000" spc="-160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развития </a:t>
            </a: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детей;</a:t>
            </a:r>
          </a:p>
          <a:p>
            <a:pPr marL="340360" indent="0">
              <a:spcAft>
                <a:spcPts val="0"/>
              </a:spcAft>
              <a:buNone/>
            </a:pP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5.оказание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консультативной и методической помощи родителям</a:t>
            </a:r>
            <a:r>
              <a:rPr lang="ru-RU" sz="2000" spc="-105" dirty="0">
                <a:solidFill>
                  <a:schemeClr val="bg1"/>
                </a:solidFill>
                <a:ea typeface="Times New Roman"/>
              </a:rPr>
              <a:t> </a:t>
            </a:r>
            <a:r>
              <a:rPr lang="ru-RU" sz="2000" spc="-5" dirty="0">
                <a:solidFill>
                  <a:schemeClr val="bg1"/>
                </a:solidFill>
                <a:ea typeface="Times New Roman"/>
              </a:rPr>
              <a:t>(законным представителям) по вопросам воспитания, обучения и развития </a:t>
            </a:r>
            <a:r>
              <a:rPr lang="ru-RU" sz="2000" spc="-5" dirty="0" smtClean="0">
                <a:solidFill>
                  <a:schemeClr val="bg1"/>
                </a:solidFill>
                <a:ea typeface="Times New Roman"/>
              </a:rPr>
              <a:t>детей.</a:t>
            </a:r>
            <a:endParaRPr lang="ru-RU" sz="2000" spc="-5" dirty="0">
              <a:solidFill>
                <a:schemeClr val="bg1"/>
              </a:solidFill>
              <a:ea typeface="Times New Roman"/>
            </a:endParaRPr>
          </a:p>
          <a:p>
            <a:pPr marL="523240" indent="0">
              <a:spcAft>
                <a:spcPts val="0"/>
              </a:spcAft>
              <a:buNone/>
            </a:pPr>
            <a:r>
              <a:rPr lang="ru-RU" sz="2000" dirty="0" smtClean="0">
                <a:solidFill>
                  <a:schemeClr val="bg1"/>
                </a:solidFill>
                <a:ea typeface="Times New Roman"/>
              </a:rPr>
              <a:t>Программа </a:t>
            </a:r>
            <a:r>
              <a:rPr lang="ru-RU" sz="2000" dirty="0">
                <a:solidFill>
                  <a:schemeClr val="bg1"/>
                </a:solidFill>
                <a:ea typeface="Times New Roman"/>
              </a:rPr>
              <a:t>направлена на работу с детьми дошкольного возраста </a:t>
            </a:r>
            <a:endParaRPr lang="ru-RU" sz="2000" dirty="0" smtClean="0">
              <a:solidFill>
                <a:schemeClr val="bg1"/>
              </a:solidFill>
              <a:ea typeface="Times New Roman"/>
            </a:endParaRPr>
          </a:p>
          <a:p>
            <a:pPr marL="523240" indent="0">
              <a:spcAft>
                <a:spcPts val="0"/>
              </a:spcAft>
              <a:buNone/>
            </a:pPr>
            <a:r>
              <a:rPr lang="ru-RU" sz="2000" dirty="0" smtClean="0">
                <a:solidFill>
                  <a:schemeClr val="bg1"/>
                </a:solidFill>
                <a:ea typeface="Times New Roman"/>
              </a:rPr>
              <a:t>с </a:t>
            </a:r>
            <a:r>
              <a:rPr lang="ru-RU" sz="2000" dirty="0">
                <a:solidFill>
                  <a:schemeClr val="bg1"/>
                </a:solidFill>
                <a:ea typeface="Times New Roman"/>
              </a:rPr>
              <a:t>1 до 7 лет.</a:t>
            </a:r>
          </a:p>
          <a:p>
            <a:pPr marL="161925" marR="67310" indent="0" algn="just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bg1"/>
                </a:solidFill>
                <a:ea typeface="Times New Roman"/>
              </a:rPr>
              <a:t>В детском саду функционирует 4 группы - общеразвивающей направленности: 3 группы сформированы по одновозрастному и 1 группа –</a:t>
            </a:r>
            <a:r>
              <a:rPr lang="ru-RU" sz="2000" dirty="0" err="1">
                <a:solidFill>
                  <a:schemeClr val="bg1"/>
                </a:solidFill>
                <a:ea typeface="Times New Roman"/>
              </a:rPr>
              <a:t>двухвозрастному</a:t>
            </a:r>
            <a:r>
              <a:rPr lang="ru-RU" sz="2000" dirty="0">
                <a:solidFill>
                  <a:schemeClr val="bg1"/>
                </a:solidFill>
                <a:ea typeface="Times New Roman"/>
              </a:rPr>
              <a:t> принципам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76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104"/>
            <a:ext cx="8280919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56895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52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704856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51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776864" cy="576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51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5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42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174" y="260648"/>
            <a:ext cx="6529651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058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</TotalTime>
  <Words>121</Words>
  <Application>Microsoft Office PowerPoint</Application>
  <PresentationFormat>Экран (4:3)</PresentationFormat>
  <Paragraphs>11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Основная образовательная программа  МБДОУ «Д/с «Голбакча» с.Кульшарипово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МБДОУ «Д/с «Лэйсэн» с.Кичучатово</dc:title>
  <dc:creator>Зиля</dc:creator>
  <cp:lastModifiedBy>Рамзия</cp:lastModifiedBy>
  <cp:revision>8</cp:revision>
  <dcterms:created xsi:type="dcterms:W3CDTF">2018-03-27T10:54:19Z</dcterms:created>
  <dcterms:modified xsi:type="dcterms:W3CDTF">2018-04-04T03:47:35Z</dcterms:modified>
</cp:coreProperties>
</file>